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Merriweather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regular.fntdata"/><Relationship Id="rId10" Type="http://schemas.openxmlformats.org/officeDocument/2006/relationships/slide" Target="slides/slide5.xml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rriweather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Merriweather-italic.fntdata"/><Relationship Id="rId16" Type="http://schemas.openxmlformats.org/officeDocument/2006/relationships/font" Target="fonts/Merriweath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Merriweather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gif>
</file>

<file path=ppt/media/image3.gif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043232b1af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043232b1af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043232b1af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043232b1af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43232b1af_0_3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43232b1af_0_3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043232b1af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043232b1af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257200" y="72497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2D3B45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Web Audio Visualizer</a:t>
            </a:r>
            <a:endParaRPr sz="4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257200" y="209651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Codescapes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(Miguel Vazquez and Luc Tang)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00025" y="860525"/>
            <a:ext cx="3706500" cy="14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is an Audio Visualizer?</a:t>
            </a:r>
            <a:endParaRPr sz="3000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943700"/>
            <a:ext cx="4166400" cy="3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Audio visualization consists of a software that generates animated imagery based on a piece of audio.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/>
              <a:t>This imagery is usually generated and rendered in real time and it is </a:t>
            </a:r>
            <a:r>
              <a:rPr lang="en" sz="2200"/>
              <a:t>synchronized</a:t>
            </a:r>
            <a:r>
              <a:rPr lang="en" sz="2200"/>
              <a:t> </a:t>
            </a:r>
            <a:r>
              <a:rPr lang="en" sz="2200"/>
              <a:t>with</a:t>
            </a:r>
            <a:r>
              <a:rPr lang="en" sz="2200"/>
              <a:t> the audio being played.</a:t>
            </a:r>
            <a:endParaRPr sz="2200"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900" y="2349425"/>
            <a:ext cx="3452750" cy="194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05700" y="1022525"/>
            <a:ext cx="3706500" cy="6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4644675" y="1510350"/>
            <a:ext cx="4166400" cy="308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/>
              <a:t>W</a:t>
            </a:r>
            <a:r>
              <a:rPr lang="en" sz="2200"/>
              <a:t>ebsite where the users can </a:t>
            </a:r>
            <a:r>
              <a:rPr b="1" lang="en" sz="2200"/>
              <a:t>upload or select</a:t>
            </a:r>
            <a:r>
              <a:rPr lang="en" sz="2200"/>
              <a:t> an audio file to generate reactive </a:t>
            </a:r>
            <a:r>
              <a:rPr lang="en" sz="2200"/>
              <a:t>visuals</a:t>
            </a:r>
            <a:r>
              <a:rPr lang="en" sz="2200"/>
              <a:t>.</a:t>
            </a:r>
            <a:endParaRPr sz="2200"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262" y="2028363"/>
            <a:ext cx="2737376" cy="205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25" y="1279050"/>
            <a:ext cx="3706500" cy="12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tools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4644663" y="419125"/>
            <a:ext cx="4166400" cy="27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We’ll make use of the MERN stack.</a:t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 - MongoDB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 - Express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 - React (p5.js)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N - Node.js</a:t>
            </a:r>
            <a:endParaRPr sz="2000"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400" y="2410900"/>
            <a:ext cx="2595901" cy="146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7475" y="2410900"/>
            <a:ext cx="4053600" cy="27204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7634125" y="3494050"/>
            <a:ext cx="108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(Audio analysis)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Milestones:</a:t>
            </a: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2314344" y="1710749"/>
            <a:ext cx="557400" cy="34500"/>
          </a:xfrm>
          <a:prstGeom prst="roundRect">
            <a:avLst>
              <a:gd fmla="val 50000" name="adj"/>
            </a:avLst>
          </a:prstGeom>
          <a:solidFill>
            <a:srgbClr val="A72A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17"/>
          <p:cNvGrpSpPr/>
          <p:nvPr/>
        </p:nvGrpSpPr>
        <p:grpSpPr>
          <a:xfrm>
            <a:off x="819582" y="1437677"/>
            <a:ext cx="1646190" cy="1780303"/>
            <a:chOff x="571536" y="1957150"/>
            <a:chExt cx="1755000" cy="1897977"/>
          </a:xfrm>
        </p:grpSpPr>
        <p:sp>
          <p:nvSpPr>
            <p:cNvPr id="96" name="Google Shape;96;p17"/>
            <p:cNvSpPr/>
            <p:nvPr/>
          </p:nvSpPr>
          <p:spPr>
            <a:xfrm>
              <a:off x="11518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A72A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7"/>
            <p:cNvSpPr txBox="1"/>
            <p:nvPr/>
          </p:nvSpPr>
          <p:spPr>
            <a:xfrm>
              <a:off x="12306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8" name="Google Shape;98;p17"/>
            <p:cNvSpPr txBox="1"/>
            <p:nvPr/>
          </p:nvSpPr>
          <p:spPr>
            <a:xfrm>
              <a:off x="5944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Tech Stack</a:t>
              </a:r>
              <a:endParaRPr b="1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9" name="Google Shape;99;p17"/>
            <p:cNvSpPr txBox="1"/>
            <p:nvPr/>
          </p:nvSpPr>
          <p:spPr>
            <a:xfrm>
              <a:off x="571536" y="3117727"/>
              <a:ext cx="17550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MERN + p5.js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0" name="Google Shape;100;p17"/>
          <p:cNvGrpSpPr/>
          <p:nvPr/>
        </p:nvGrpSpPr>
        <p:grpSpPr>
          <a:xfrm>
            <a:off x="2815540" y="1437677"/>
            <a:ext cx="1603138" cy="1780303"/>
            <a:chOff x="2699423" y="1957150"/>
            <a:chExt cx="1709103" cy="1897977"/>
          </a:xfrm>
        </p:grpSpPr>
        <p:sp>
          <p:nvSpPr>
            <p:cNvPr id="101" name="Google Shape;101;p17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A72A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7"/>
            <p:cNvSpPr txBox="1"/>
            <p:nvPr/>
          </p:nvSpPr>
          <p:spPr>
            <a:xfrm>
              <a:off x="2699425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Create 14 week plan</a:t>
              </a:r>
              <a:endParaRPr b="1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03;p17"/>
            <p:cNvSpPr txBox="1"/>
            <p:nvPr/>
          </p:nvSpPr>
          <p:spPr>
            <a:xfrm>
              <a:off x="2699423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Working prototype by week 6 ?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4" name="Google Shape;104;p17"/>
            <p:cNvSpPr txBox="1"/>
            <p:nvPr/>
          </p:nvSpPr>
          <p:spPr>
            <a:xfrm>
              <a:off x="3335573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5" name="Google Shape;105;p17"/>
          <p:cNvGrpSpPr/>
          <p:nvPr/>
        </p:nvGrpSpPr>
        <p:grpSpPr>
          <a:xfrm>
            <a:off x="4768442" y="1437677"/>
            <a:ext cx="1603141" cy="1780301"/>
            <a:chOff x="4781408" y="1957150"/>
            <a:chExt cx="1709106" cy="1897975"/>
          </a:xfrm>
        </p:grpSpPr>
        <p:sp>
          <p:nvSpPr>
            <p:cNvPr id="106" name="Google Shape;106;p17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7"/>
            <p:cNvSpPr txBox="1"/>
            <p:nvPr/>
          </p:nvSpPr>
          <p:spPr>
            <a:xfrm>
              <a:off x="4781413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Plan use cases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17"/>
            <p:cNvSpPr txBox="1"/>
            <p:nvPr/>
          </p:nvSpPr>
          <p:spPr>
            <a:xfrm>
              <a:off x="4781408" y="3117725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Add extra features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" name="Google Shape;109;p17"/>
            <p:cNvSpPr txBox="1"/>
            <p:nvPr/>
          </p:nvSpPr>
          <p:spPr>
            <a:xfrm>
              <a:off x="5417558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" name="Google Shape;110;p17"/>
          <p:cNvGrpSpPr/>
          <p:nvPr/>
        </p:nvGrpSpPr>
        <p:grpSpPr>
          <a:xfrm>
            <a:off x="6721337" y="1437677"/>
            <a:ext cx="1603138" cy="1780303"/>
            <a:chOff x="6863386" y="1957150"/>
            <a:chExt cx="1709102" cy="1897977"/>
          </a:xfrm>
        </p:grpSpPr>
        <p:sp>
          <p:nvSpPr>
            <p:cNvPr id="111" name="Google Shape;111;p17"/>
            <p:cNvSpPr/>
            <p:nvPr/>
          </p:nvSpPr>
          <p:spPr>
            <a:xfrm>
              <a:off x="74207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 txBox="1"/>
            <p:nvPr/>
          </p:nvSpPr>
          <p:spPr>
            <a:xfrm>
              <a:off x="68633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Set up github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17"/>
            <p:cNvSpPr txBox="1"/>
            <p:nvPr/>
          </p:nvSpPr>
          <p:spPr>
            <a:xfrm>
              <a:off x="6863386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17"/>
            <p:cNvSpPr txBox="1"/>
            <p:nvPr/>
          </p:nvSpPr>
          <p:spPr>
            <a:xfrm>
              <a:off x="7499536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5" name="Google Shape;115;p17"/>
          <p:cNvSpPr/>
          <p:nvPr/>
        </p:nvSpPr>
        <p:spPr>
          <a:xfrm>
            <a:off x="4352008" y="1710749"/>
            <a:ext cx="557400" cy="34500"/>
          </a:xfrm>
          <a:prstGeom prst="roundRect">
            <a:avLst>
              <a:gd fmla="val 50000" name="adj"/>
            </a:avLst>
          </a:prstGeom>
          <a:solidFill>
            <a:srgbClr val="8585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7"/>
          <p:cNvSpPr/>
          <p:nvPr/>
        </p:nvSpPr>
        <p:spPr>
          <a:xfrm>
            <a:off x="6305024" y="1710749"/>
            <a:ext cx="557400" cy="34500"/>
          </a:xfrm>
          <a:prstGeom prst="roundRect">
            <a:avLst>
              <a:gd fmla="val 50000" name="adj"/>
            </a:avLst>
          </a:prstGeom>
          <a:solidFill>
            <a:srgbClr val="8585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7"/>
          <p:cNvSpPr/>
          <p:nvPr/>
        </p:nvSpPr>
        <p:spPr>
          <a:xfrm>
            <a:off x="4352008" y="3531024"/>
            <a:ext cx="557400" cy="34500"/>
          </a:xfrm>
          <a:prstGeom prst="roundRect">
            <a:avLst>
              <a:gd fmla="val 50000" name="adj"/>
            </a:avLst>
          </a:prstGeom>
          <a:solidFill>
            <a:srgbClr val="8585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" name="Google Shape;118;p17"/>
          <p:cNvGrpSpPr/>
          <p:nvPr/>
        </p:nvGrpSpPr>
        <p:grpSpPr>
          <a:xfrm>
            <a:off x="4768440" y="3217977"/>
            <a:ext cx="1603138" cy="1780303"/>
            <a:chOff x="2699423" y="1957150"/>
            <a:chExt cx="1709103" cy="1897977"/>
          </a:xfrm>
        </p:grpSpPr>
        <p:sp>
          <p:nvSpPr>
            <p:cNvPr id="119" name="Google Shape;119;p17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A72A1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 txBox="1"/>
            <p:nvPr/>
          </p:nvSpPr>
          <p:spPr>
            <a:xfrm>
              <a:off x="2699425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Build back-end</a:t>
              </a:r>
              <a:endParaRPr b="1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" name="Google Shape;121;p17"/>
            <p:cNvSpPr txBox="1"/>
            <p:nvPr/>
          </p:nvSpPr>
          <p:spPr>
            <a:xfrm>
              <a:off x="2699423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Create database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Build REST API</a:t>
              </a:r>
              <a:endParaRPr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2" name="Google Shape;122;p17"/>
            <p:cNvSpPr txBox="1"/>
            <p:nvPr/>
          </p:nvSpPr>
          <p:spPr>
            <a:xfrm>
              <a:off x="3335573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A72A1E"/>
                  </a:solidFill>
                  <a:latin typeface="Roboto"/>
                  <a:ea typeface="Roboto"/>
                  <a:cs typeface="Roboto"/>
                  <a:sym typeface="Roboto"/>
                </a:rPr>
                <a:t>6</a:t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" name="Google Shape;123;p17"/>
          <p:cNvGrpSpPr/>
          <p:nvPr/>
        </p:nvGrpSpPr>
        <p:grpSpPr>
          <a:xfrm>
            <a:off x="2748867" y="3217977"/>
            <a:ext cx="1603141" cy="1780301"/>
            <a:chOff x="4781408" y="1957150"/>
            <a:chExt cx="1709106" cy="1897975"/>
          </a:xfrm>
        </p:grpSpPr>
        <p:sp>
          <p:nvSpPr>
            <p:cNvPr id="124" name="Google Shape;124;p17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7"/>
            <p:cNvSpPr txBox="1"/>
            <p:nvPr/>
          </p:nvSpPr>
          <p:spPr>
            <a:xfrm>
              <a:off x="4781413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Set up IDE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6" name="Google Shape;126;p17"/>
            <p:cNvSpPr txBox="1"/>
            <p:nvPr/>
          </p:nvSpPr>
          <p:spPr>
            <a:xfrm>
              <a:off x="4781408" y="3117725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7"/>
            <p:cNvSpPr txBox="1"/>
            <p:nvPr/>
          </p:nvSpPr>
          <p:spPr>
            <a:xfrm>
              <a:off x="5417558" y="21183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5</a:t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